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2" r:id="rId57"/>
    <p:sldId id="311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E69CC-3CCA-AA4F-9545-34AC63D65EEC}" type="datetimeFigureOut">
              <a:rPr lang="en-US" smtClean="0"/>
              <a:t>7/27/14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353E2-306E-7142-BBE7-34D65F66C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0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Gregory </a:t>
            </a:r>
            <a:r>
              <a:rPr lang="en-US" b="1" dirty="0" err="1" smtClean="0"/>
              <a:t>Crewdson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Untitled (Birth)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the series ‘Beneath the Roses’</a:t>
            </a:r>
            <a:br>
              <a:rPr lang="en-US" dirty="0" smtClean="0"/>
            </a:br>
            <a:r>
              <a:rPr lang="en-US" dirty="0" smtClean="0"/>
              <a:t>2007</a:t>
            </a:r>
            <a:br>
              <a:rPr lang="en-US" dirty="0" smtClean="0"/>
            </a:br>
            <a:r>
              <a:rPr lang="en-US" dirty="0" smtClean="0"/>
              <a:t>Digital carbon print</a:t>
            </a:r>
            <a:br>
              <a:rPr lang="en-US" dirty="0" smtClean="0"/>
            </a:br>
            <a:r>
              <a:rPr lang="en-US" dirty="0" smtClean="0"/>
              <a:t>144.8 x 223.5 cm</a:t>
            </a:r>
            <a:br>
              <a:rPr lang="en-US" dirty="0" smtClean="0"/>
            </a:br>
            <a:r>
              <a:rPr lang="en-US" dirty="0" smtClean="0"/>
              <a:t>Gregory </a:t>
            </a:r>
            <a:r>
              <a:rPr lang="en-US" dirty="0" err="1" smtClean="0"/>
              <a:t>Crewdson</a:t>
            </a:r>
            <a:r>
              <a:rPr lang="en-US" dirty="0" smtClean="0"/>
              <a:t>, Courtesy </a:t>
            </a:r>
            <a:r>
              <a:rPr lang="en-US" dirty="0" err="1" smtClean="0"/>
              <a:t>Gagosian</a:t>
            </a:r>
            <a:r>
              <a:rPr lang="en-US" dirty="0" smtClean="0"/>
              <a:t> Gallery, New York</a:t>
            </a:r>
            <a:br>
              <a:rPr lang="en-US" dirty="0" smtClean="0"/>
            </a:br>
            <a:r>
              <a:rPr lang="en-US" dirty="0" smtClean="0"/>
              <a:t>© Gregory </a:t>
            </a:r>
            <a:r>
              <a:rPr lang="en-US" dirty="0" err="1" smtClean="0"/>
              <a:t>Crewdson</a:t>
            </a:r>
            <a:r>
              <a:rPr lang="en-US" dirty="0" smtClean="0"/>
              <a:t>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50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Justinbenzel.com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05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Justinbenzel.com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72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Justinbenzel.com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5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Justinbenzel.com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33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Tension 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68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Tension 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31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Tension 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52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philippehalsman.com</a:t>
            </a:r>
            <a:r>
              <a:rPr lang="en-US" dirty="0" smtClean="0"/>
              <a:t>/?image=nudes-experimental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34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from </a:t>
            </a:r>
            <a:r>
              <a:rPr lang="en-US" dirty="0" err="1" smtClean="0"/>
              <a:t>HuffPost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44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“Food Chain”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9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Gregory </a:t>
            </a:r>
            <a:r>
              <a:rPr lang="en-US" b="1" dirty="0" err="1" smtClean="0"/>
              <a:t>Crewdson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Untitled (Brief Encounter)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the series ‘Beneath the Roses’</a:t>
            </a:r>
            <a:br>
              <a:rPr lang="en-US" dirty="0" smtClean="0"/>
            </a:br>
            <a:r>
              <a:rPr lang="en-US" dirty="0" smtClean="0"/>
              <a:t>2006</a:t>
            </a:r>
            <a:br>
              <a:rPr lang="en-US" dirty="0" smtClean="0"/>
            </a:br>
            <a:r>
              <a:rPr lang="en-US" dirty="0" smtClean="0"/>
              <a:t>Digital carbon print</a:t>
            </a:r>
            <a:br>
              <a:rPr lang="en-US" dirty="0" smtClean="0"/>
            </a:br>
            <a:r>
              <a:rPr lang="en-US" dirty="0" smtClean="0"/>
              <a:t>144.8 x 223.5 cm</a:t>
            </a:r>
            <a:br>
              <a:rPr lang="en-US" dirty="0" smtClean="0"/>
            </a:br>
            <a:r>
              <a:rPr lang="en-US" dirty="0" smtClean="0"/>
              <a:t>Gregory </a:t>
            </a:r>
            <a:r>
              <a:rPr lang="en-US" dirty="0" err="1" smtClean="0"/>
              <a:t>Crewdson</a:t>
            </a:r>
            <a:r>
              <a:rPr lang="en-US" dirty="0" smtClean="0"/>
              <a:t>, Courtesy </a:t>
            </a:r>
            <a:r>
              <a:rPr lang="en-US" dirty="0" err="1" smtClean="0"/>
              <a:t>Gagosian</a:t>
            </a:r>
            <a:r>
              <a:rPr lang="en-US" dirty="0" smtClean="0"/>
              <a:t> Gallery, New York</a:t>
            </a:r>
            <a:br>
              <a:rPr lang="en-US" dirty="0" smtClean="0"/>
            </a:br>
            <a:r>
              <a:rPr lang="en-US" dirty="0" smtClean="0"/>
              <a:t>© Gregory </a:t>
            </a:r>
            <a:r>
              <a:rPr lang="en-US" dirty="0" err="1" smtClean="0"/>
              <a:t>Crewdson</a:t>
            </a:r>
            <a:r>
              <a:rPr lang="en-US" dirty="0" smtClean="0"/>
              <a:t>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29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“Gamer</a:t>
            </a:r>
            <a:r>
              <a:rPr lang="en-US" baseline="0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"Panic Room," below, takes root in Lee's childhood, when she hid inside closets to escape the world. “To imply the state of emotional chaos, Op art was employed [to express] the messiness of a room; and by turning mere boudoir items or sewing tools into ones that seem aggressive and disquieting,” she writes.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7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Monsoon Season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8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www.designboom.com</a:t>
            </a:r>
            <a:r>
              <a:rPr lang="en-US" dirty="0" smtClean="0"/>
              <a:t>/art/daniel-barreto-integrates-urban-windows-and-trees-to-make-woodhouses-11-02-2013/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94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www.arthurtress.com</a:t>
            </a:r>
            <a:r>
              <a:rPr lang="en-US" dirty="0" smtClean="0"/>
              <a:t>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www.huffingtonpost.com</a:t>
            </a:r>
            <a:r>
              <a:rPr lang="en-US" dirty="0" smtClean="0"/>
              <a:t>/2014/07/11/arthur-tress_n_5574740.html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02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www.erintyner.com</a:t>
            </a:r>
            <a:r>
              <a:rPr lang="en-US" dirty="0" smtClean="0"/>
              <a:t>/half-</a:t>
            </a:r>
            <a:r>
              <a:rPr lang="en-US" dirty="0" err="1" smtClean="0"/>
              <a:t>awake.html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494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“Great Heights”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87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“Fade”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989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“Outskirts”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89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nicolakuperus.com</a:t>
            </a:r>
            <a:r>
              <a:rPr lang="en-US" dirty="0" smtClean="0"/>
              <a:t>/code/</a:t>
            </a:r>
            <a:r>
              <a:rPr lang="en-US" dirty="0" err="1" smtClean="0"/>
              <a:t>photographs.htm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08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Gregory </a:t>
            </a:r>
            <a:r>
              <a:rPr lang="en-US" b="1" dirty="0" err="1" smtClean="0"/>
              <a:t>Crewdson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Untitled (Kent Street)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the series ‘Beneath the Roses’</a:t>
            </a:r>
            <a:br>
              <a:rPr lang="en-US" dirty="0" smtClean="0"/>
            </a:br>
            <a:r>
              <a:rPr lang="en-US" dirty="0" smtClean="0"/>
              <a:t>2007</a:t>
            </a:r>
            <a:br>
              <a:rPr lang="en-US" dirty="0" smtClean="0"/>
            </a:br>
            <a:r>
              <a:rPr lang="en-US" dirty="0" smtClean="0"/>
              <a:t>Digital carbon print</a:t>
            </a:r>
            <a:br>
              <a:rPr lang="en-US" dirty="0" smtClean="0"/>
            </a:br>
            <a:r>
              <a:rPr lang="en-US" dirty="0" smtClean="0"/>
              <a:t>144.8 x 223.5 cm</a:t>
            </a:r>
            <a:br>
              <a:rPr lang="en-US" dirty="0" smtClean="0"/>
            </a:br>
            <a:r>
              <a:rPr lang="en-US" dirty="0" smtClean="0"/>
              <a:t>Gregory </a:t>
            </a:r>
            <a:r>
              <a:rPr lang="en-US" dirty="0" err="1" smtClean="0"/>
              <a:t>Crewdson</a:t>
            </a:r>
            <a:r>
              <a:rPr lang="en-US" dirty="0" smtClean="0"/>
              <a:t>, Courtesy </a:t>
            </a:r>
            <a:r>
              <a:rPr lang="en-US" dirty="0" err="1" smtClean="0"/>
              <a:t>Gagosian</a:t>
            </a:r>
            <a:r>
              <a:rPr lang="en-US" dirty="0" smtClean="0"/>
              <a:t> Gallery, New York</a:t>
            </a:r>
            <a:br>
              <a:rPr lang="en-US" dirty="0" smtClean="0"/>
            </a:br>
            <a:r>
              <a:rPr lang="en-US" dirty="0" smtClean="0"/>
              <a:t>© Gregory </a:t>
            </a:r>
            <a:r>
              <a:rPr lang="en-US" dirty="0" err="1" smtClean="0"/>
              <a:t>Crewdson</a:t>
            </a:r>
            <a:r>
              <a:rPr lang="en-US" dirty="0" smtClean="0"/>
              <a:t>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771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 Gave up on Sleep”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605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“Bike Accident”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53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“Wet Shoes”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978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 Bird”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92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Gregory </a:t>
            </a:r>
            <a:r>
              <a:rPr lang="en-US" b="1" dirty="0" err="1" smtClean="0"/>
              <a:t>Crewdson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Untitled (Maple Street)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the series ‘Beneath the Roses’</a:t>
            </a:r>
            <a:br>
              <a:rPr lang="en-US" dirty="0" smtClean="0"/>
            </a:br>
            <a:r>
              <a:rPr lang="en-US" dirty="0" smtClean="0"/>
              <a:t>Digital carbon print</a:t>
            </a:r>
            <a:br>
              <a:rPr lang="en-US" dirty="0" smtClean="0"/>
            </a:br>
            <a:r>
              <a:rPr lang="en-US" dirty="0" smtClean="0"/>
              <a:t>144.8 x 223.5 cm</a:t>
            </a:r>
            <a:br>
              <a:rPr lang="en-US" dirty="0" smtClean="0"/>
            </a:br>
            <a:r>
              <a:rPr lang="en-US" dirty="0" smtClean="0"/>
              <a:t>Gregory </a:t>
            </a:r>
            <a:r>
              <a:rPr lang="en-US" dirty="0" err="1" smtClean="0"/>
              <a:t>Crewdson</a:t>
            </a:r>
            <a:r>
              <a:rPr lang="en-US" dirty="0" smtClean="0"/>
              <a:t>, Courtesy </a:t>
            </a:r>
            <a:r>
              <a:rPr lang="en-US" dirty="0" err="1" smtClean="0"/>
              <a:t>Gagosian</a:t>
            </a:r>
            <a:r>
              <a:rPr lang="en-US" dirty="0" smtClean="0"/>
              <a:t> Gallery, New York</a:t>
            </a:r>
            <a:br>
              <a:rPr lang="en-US" dirty="0" smtClean="0"/>
            </a:br>
            <a:r>
              <a:rPr lang="en-US" dirty="0" smtClean="0"/>
              <a:t>© Gregory </a:t>
            </a:r>
            <a:r>
              <a:rPr lang="en-US" dirty="0" err="1" smtClean="0"/>
              <a:t>Crewdson</a:t>
            </a:r>
            <a:r>
              <a:rPr lang="en-US" dirty="0" smtClean="0"/>
              <a:t>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23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Gregory </a:t>
            </a:r>
            <a:r>
              <a:rPr lang="en-US" b="1" dirty="0" err="1" smtClean="0"/>
              <a:t>Crewdson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Untitled (Debutante)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the series ‘Beneath the Roses’</a:t>
            </a:r>
            <a:br>
              <a:rPr lang="en-US" dirty="0" smtClean="0"/>
            </a:br>
            <a:r>
              <a:rPr lang="en-US" dirty="0" smtClean="0"/>
              <a:t>2006</a:t>
            </a:r>
            <a:br>
              <a:rPr lang="en-US" dirty="0" smtClean="0"/>
            </a:br>
            <a:r>
              <a:rPr lang="en-US" dirty="0" smtClean="0"/>
              <a:t>Digital carbon print</a:t>
            </a:r>
            <a:br>
              <a:rPr lang="en-US" dirty="0" smtClean="0"/>
            </a:br>
            <a:r>
              <a:rPr lang="en-US" dirty="0" smtClean="0"/>
              <a:t>144.8 x 223.5 cm</a:t>
            </a:r>
            <a:br>
              <a:rPr lang="en-US" dirty="0" smtClean="0"/>
            </a:br>
            <a:r>
              <a:rPr lang="en-US" dirty="0" smtClean="0"/>
              <a:t>Gregory </a:t>
            </a:r>
            <a:r>
              <a:rPr lang="en-US" dirty="0" err="1" smtClean="0"/>
              <a:t>Crewdson</a:t>
            </a:r>
            <a:r>
              <a:rPr lang="en-US" dirty="0" smtClean="0"/>
              <a:t>, Courtesy </a:t>
            </a:r>
            <a:r>
              <a:rPr lang="en-US" dirty="0" err="1" smtClean="0"/>
              <a:t>Gagosian</a:t>
            </a:r>
            <a:r>
              <a:rPr lang="en-US" dirty="0" smtClean="0"/>
              <a:t> Gallery, New York</a:t>
            </a:r>
            <a:br>
              <a:rPr lang="en-US" dirty="0" smtClean="0"/>
            </a:br>
            <a:r>
              <a:rPr lang="en-US" dirty="0" smtClean="0"/>
              <a:t>© Gregory </a:t>
            </a:r>
            <a:r>
              <a:rPr lang="en-US" dirty="0" err="1" smtClean="0"/>
              <a:t>Crewdson</a:t>
            </a:r>
            <a:r>
              <a:rPr lang="en-US" dirty="0" smtClean="0"/>
              <a:t>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59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www.thegorgeousdaily.com</a:t>
            </a:r>
            <a:r>
              <a:rPr lang="en-US" dirty="0" smtClean="0"/>
              <a:t>/</a:t>
            </a:r>
            <a:r>
              <a:rPr lang="en-US" dirty="0" err="1" smtClean="0"/>
              <a:t>thomas</a:t>
            </a:r>
            <a:r>
              <a:rPr lang="en-US" dirty="0" smtClean="0"/>
              <a:t>-ruff/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55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www.thegorgeousdaily.com</a:t>
            </a:r>
            <a:r>
              <a:rPr lang="en-US" dirty="0" smtClean="0"/>
              <a:t>/</a:t>
            </a:r>
            <a:r>
              <a:rPr lang="en-US" dirty="0" err="1" smtClean="0"/>
              <a:t>thomas</a:t>
            </a:r>
            <a:r>
              <a:rPr lang="en-US" dirty="0" smtClean="0"/>
              <a:t>-ruff/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80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Thomas Ruff</a:t>
            </a:r>
            <a:br>
              <a:rPr lang="en-US" dirty="0" smtClean="0"/>
            </a:br>
            <a:r>
              <a:rPr lang="en-US" dirty="0" smtClean="0"/>
              <a:t>ree07, 2001 Red Panties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www.josephklevenefineartltd.com</a:t>
            </a:r>
            <a:r>
              <a:rPr lang="en-US" dirty="0" smtClean="0"/>
              <a:t>/</a:t>
            </a:r>
            <a:r>
              <a:rPr lang="en-US" dirty="0" err="1" smtClean="0"/>
              <a:t>NewSite</a:t>
            </a:r>
            <a:r>
              <a:rPr lang="en-US" dirty="0" smtClean="0"/>
              <a:t>/ThomasRuffNudes.</a:t>
            </a:r>
            <a:r>
              <a:rPr lang="en-US" dirty="0" err="1" smtClean="0"/>
              <a:t>htm</a:t>
            </a:r>
            <a:r>
              <a:rPr lang="en-US" dirty="0" smtClean="0"/>
              <a:t>#.</a:t>
            </a:r>
            <a:r>
              <a:rPr lang="en-US" dirty="0" err="1" smtClean="0"/>
              <a:t>UeSgTOukBfM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Thomas Ruff </a:t>
            </a:r>
            <a:br>
              <a:rPr lang="en-US" dirty="0" smtClean="0"/>
            </a:br>
            <a:r>
              <a:rPr lang="en-US" dirty="0" smtClean="0"/>
              <a:t>em08, 2001, Nude Couple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www.josephklevenefineartltd.com</a:t>
            </a:r>
            <a:r>
              <a:rPr lang="en-US" dirty="0" smtClean="0"/>
              <a:t>/</a:t>
            </a:r>
            <a:r>
              <a:rPr lang="en-US" dirty="0" err="1" smtClean="0"/>
              <a:t>NewSite</a:t>
            </a:r>
            <a:r>
              <a:rPr lang="en-US" dirty="0" smtClean="0"/>
              <a:t>/ThomasRuffNudes.</a:t>
            </a:r>
            <a:r>
              <a:rPr lang="en-US" dirty="0" err="1" smtClean="0"/>
              <a:t>htm</a:t>
            </a:r>
            <a:r>
              <a:rPr lang="en-US" dirty="0" smtClean="0"/>
              <a:t>#.</a:t>
            </a:r>
            <a:r>
              <a:rPr lang="en-US" dirty="0" err="1" smtClean="0"/>
              <a:t>UeSgTOukBfM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53E2-306E-7142-BBE7-34D65F66C2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3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1326-AC31-A344-8C33-894E13AE8F15}" type="datetimeFigureOut">
              <a:rPr lang="en-US" smtClean="0"/>
              <a:t>7/27/14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FBCE-7260-CF4F-9EF5-E703C4D4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4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1326-AC31-A344-8C33-894E13AE8F15}" type="datetimeFigureOut">
              <a:rPr lang="en-US" smtClean="0"/>
              <a:t>7/27/14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FBCE-7260-CF4F-9EF5-E703C4D4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7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1326-AC31-A344-8C33-894E13AE8F15}" type="datetimeFigureOut">
              <a:rPr lang="en-US" smtClean="0"/>
              <a:t>7/27/14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FBCE-7260-CF4F-9EF5-E703C4D4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5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1326-AC31-A344-8C33-894E13AE8F15}" type="datetimeFigureOut">
              <a:rPr lang="en-US" smtClean="0"/>
              <a:t>7/27/14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FBCE-7260-CF4F-9EF5-E703C4D4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2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1326-AC31-A344-8C33-894E13AE8F15}" type="datetimeFigureOut">
              <a:rPr lang="en-US" smtClean="0"/>
              <a:t>7/27/14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FBCE-7260-CF4F-9EF5-E703C4D4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9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1326-AC31-A344-8C33-894E13AE8F15}" type="datetimeFigureOut">
              <a:rPr lang="en-US" smtClean="0"/>
              <a:t>7/27/14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FBCE-7260-CF4F-9EF5-E703C4D4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8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1326-AC31-A344-8C33-894E13AE8F15}" type="datetimeFigureOut">
              <a:rPr lang="en-US" smtClean="0"/>
              <a:t>7/27/14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FBCE-7260-CF4F-9EF5-E703C4D4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8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1326-AC31-A344-8C33-894E13AE8F15}" type="datetimeFigureOut">
              <a:rPr lang="en-US" smtClean="0"/>
              <a:t>7/27/14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FBCE-7260-CF4F-9EF5-E703C4D4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6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1326-AC31-A344-8C33-894E13AE8F15}" type="datetimeFigureOut">
              <a:rPr lang="en-US" smtClean="0"/>
              <a:t>7/27/14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FBCE-7260-CF4F-9EF5-E703C4D4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1326-AC31-A344-8C33-894E13AE8F15}" type="datetimeFigureOut">
              <a:rPr lang="en-US" smtClean="0"/>
              <a:t>7/27/14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FBCE-7260-CF4F-9EF5-E703C4D4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7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1326-AC31-A344-8C33-894E13AE8F15}" type="datetimeFigureOut">
              <a:rPr lang="en-US" smtClean="0"/>
              <a:t>7/27/14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FBCE-7260-CF4F-9EF5-E703C4D4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2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1326-AC31-A344-8C33-894E13AE8F15}" type="datetimeFigureOut">
              <a:rPr lang="en-US" smtClean="0"/>
              <a:t>7/27/14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BFBCE-7260-CF4F-9EF5-E703C4D4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8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Helvetica Light"/>
          <a:ea typeface="+mj-ea"/>
          <a:cs typeface="Helvetica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2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3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5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a Lie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09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omas-ruff-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56" y="1844"/>
            <a:ext cx="5421489" cy="685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23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D034RuffPanti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0" y="155754"/>
            <a:ext cx="8258361" cy="654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95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D056ThomasRuffNudeCou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0" y="513993"/>
            <a:ext cx="8877121" cy="58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7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Justin </a:t>
            </a:r>
            <a:r>
              <a:rPr lang="en-US" dirty="0" err="1" smtClean="0"/>
              <a:t>Benzel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 and Coming Photographer</a:t>
            </a:r>
          </a:p>
          <a:p>
            <a:r>
              <a:rPr lang="en-US" dirty="0" smtClean="0"/>
              <a:t>Chicago, 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88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ezel0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4" y="581860"/>
            <a:ext cx="8769191" cy="56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63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ezel0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9" y="175109"/>
            <a:ext cx="8277902" cy="650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4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zel0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0" y="552150"/>
            <a:ext cx="8895220" cy="575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6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zel0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56" y="81556"/>
            <a:ext cx="6694888" cy="669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91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</a:t>
            </a:r>
            <a:r>
              <a:rPr lang="en-US" dirty="0" err="1"/>
              <a:t>Dawe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Artist</a:t>
            </a:r>
          </a:p>
          <a:p>
            <a:r>
              <a:rPr lang="en-US" dirty="0" smtClean="0"/>
              <a:t>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51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ne-Structure-fin1080px-533x8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6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9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Gregory </a:t>
            </a:r>
            <a:r>
              <a:rPr lang="en-US" dirty="0" err="1" smtClean="0"/>
              <a:t>Crewdson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Photographer</a:t>
            </a:r>
          </a:p>
          <a:p>
            <a:r>
              <a:rPr lang="en-US" dirty="0" smtClean="0"/>
              <a:t>Uses 8 x 10 film, then scans into Photoshop to edit</a:t>
            </a:r>
          </a:p>
          <a:p>
            <a:r>
              <a:rPr lang="en-US" dirty="0" smtClean="0"/>
              <a:t>Big Productions</a:t>
            </a:r>
          </a:p>
          <a:p>
            <a:r>
              <a:rPr lang="en-US" dirty="0" smtClean="0"/>
              <a:t>Uses a team on set and in post to get desired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23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MM-No.1bfin1080px1-600x8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6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60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Vogue_collage-crop02a1080px2-600x8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0"/>
            <a:ext cx="4665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29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MM-No.1crop_fin1000w-500x3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333500"/>
            <a:ext cx="6350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31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Nir</a:t>
            </a:r>
            <a:r>
              <a:rPr lang="en-US" dirty="0"/>
              <a:t> </a:t>
            </a:r>
            <a:r>
              <a:rPr lang="en-US" dirty="0" err="1"/>
              <a:t>Arieli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 and Coming Photographer</a:t>
            </a:r>
          </a:p>
          <a:p>
            <a:r>
              <a:rPr lang="en-US" dirty="0" smtClean="0"/>
              <a:t>Recent Graduate from SVA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23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6304edad72a10f5d4757b790fe222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43" y="121463"/>
            <a:ext cx="4967515" cy="661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94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84e59a552228c92ee37b12e1cd55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08" y="128757"/>
            <a:ext cx="4944184" cy="660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41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b8fc36afecfcecc31e2e9640901ba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88" y="132180"/>
            <a:ext cx="4951425" cy="659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42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fd7c08cc006d738ce8217b0aee6dc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63" y="169413"/>
            <a:ext cx="4883275" cy="651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72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Amy Stein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Constructed from Real Stories</a:t>
            </a:r>
          </a:p>
          <a:p>
            <a:r>
              <a:rPr lang="en-US" dirty="0" smtClean="0"/>
              <a:t>Some Real/Some Fake</a:t>
            </a:r>
          </a:p>
          <a:p>
            <a:r>
              <a:rPr lang="en-US" i="1" dirty="0" smtClean="0"/>
              <a:t>Domesticated </a:t>
            </a:r>
            <a:r>
              <a:rPr lang="en-US" dirty="0" smtClean="0"/>
              <a:t>Series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22154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y-stein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16000"/>
            <a:ext cx="6096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gory-crewdson-untitled-birth-beneath-the-roses-20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9" y="621016"/>
            <a:ext cx="8634882" cy="561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24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y-stein-domesticated-disturb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330200"/>
            <a:ext cx="7950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92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y-Stein-Domesticated-Nature-1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6400"/>
            <a:ext cx="76200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00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Philippe </a:t>
            </a:r>
            <a:r>
              <a:rPr lang="en-US" dirty="0" err="1" smtClean="0"/>
              <a:t>Halsman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Mid Century Photographer</a:t>
            </a:r>
          </a:p>
          <a:p>
            <a:r>
              <a:rPr lang="en-US" dirty="0" smtClean="0"/>
              <a:t>35mm</a:t>
            </a:r>
          </a:p>
          <a:p>
            <a:r>
              <a:rPr lang="en-US" dirty="0" smtClean="0"/>
              <a:t>Shot Celebrities as well as artists</a:t>
            </a:r>
          </a:p>
          <a:p>
            <a:r>
              <a:rPr lang="en-US" dirty="0" smtClean="0"/>
              <a:t>Close Friendship with Dali</a:t>
            </a:r>
          </a:p>
          <a:p>
            <a:r>
              <a:rPr lang="en-US" i="1" dirty="0"/>
              <a:t>"Some of my colleagues think I damage my reputation as a serious photographer by publishing “silly and tricky” manipulated photographs like the ones I did of Dali -- which mostly expressed abstract ideas.  I believe they are wrong."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83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ilyn-Mao-PAR1753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54000"/>
            <a:ext cx="482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84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fred-Eisenstaedt-NYC6572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254000"/>
            <a:ext cx="49149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9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3924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6" y="421689"/>
            <a:ext cx="7804689" cy="601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6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-Art-Nude-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254000"/>
            <a:ext cx="49911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80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Jee</a:t>
            </a:r>
            <a:r>
              <a:rPr lang="en-US" dirty="0" smtClean="0"/>
              <a:t> Young Lee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Series “Stage of </a:t>
            </a:r>
            <a:r>
              <a:rPr lang="en-US" dirty="0" smtClean="0"/>
              <a:t>Mind”</a:t>
            </a:r>
          </a:p>
          <a:p>
            <a:r>
              <a:rPr lang="en-US" dirty="0" smtClean="0"/>
              <a:t>Set building in studio</a:t>
            </a:r>
          </a:p>
          <a:p>
            <a:r>
              <a:rPr lang="en-US" dirty="0" smtClean="0"/>
              <a:t>Self Portraiture </a:t>
            </a:r>
          </a:p>
          <a:p>
            <a:r>
              <a:rPr lang="en-US" dirty="0" smtClean="0"/>
              <a:t>Korean Artist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79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-SPIKES-9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94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-BLUE-9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6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gory-crewdson-untitled-brief-encounter-beneath-the-roses-2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5" y="557093"/>
            <a:ext cx="8831451" cy="574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46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-CHECK-9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0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-PINK-9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52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Daniel </a:t>
            </a:r>
            <a:r>
              <a:rPr lang="en-US" dirty="0" err="1" smtClean="0"/>
              <a:t>Barreto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Boston Based Artist</a:t>
            </a:r>
          </a:p>
          <a:p>
            <a:r>
              <a:rPr lang="en-US" dirty="0" smtClean="0"/>
              <a:t>“Wood houses”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76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odhouses-by-daniel-barreto-designboom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0"/>
            <a:ext cx="4946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882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odhouses-by-daniel-barreto-designboom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00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odhouses-by-daniel-barreto-designboom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4861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857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odhouses-by-daniel-barreto-designboom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9144000" cy="66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412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Arthur 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Photographer from late 1960s’ to early 1970s</a:t>
            </a:r>
          </a:p>
          <a:p>
            <a:r>
              <a:rPr lang="en-US" dirty="0" smtClean="0"/>
              <a:t>Collaborated with Children with their dreams, both nightmares and fantasies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Daymares</a:t>
            </a:r>
            <a:r>
              <a:rPr lang="en-US" dirty="0" smtClean="0"/>
              <a:t>” Series</a:t>
            </a:r>
          </a:p>
          <a:p>
            <a:r>
              <a:rPr lang="en-US" dirty="0" smtClean="0"/>
              <a:t>Staged Photographs, Done “in-camera”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890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ress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315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667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ress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0"/>
            <a:ext cx="6810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6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gory-crewdson-untitled-kent-street-e28098beneath-the-rosese28098-20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4" y="557093"/>
            <a:ext cx="8831452" cy="574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417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ress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5366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395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ress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0"/>
            <a:ext cx="6894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384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Erin Tyner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“Half Awake”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117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lfAwake-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262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fAwake-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578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fAwake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36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Nicola </a:t>
            </a:r>
            <a:r>
              <a:rPr lang="en-US" dirty="0" err="1" smtClean="0"/>
              <a:t>Kuperus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719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GaveUpOnSleepN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2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982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keaccid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5900"/>
            <a:ext cx="762000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329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tsho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0"/>
            <a:ext cx="8479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6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gory-crewdson-untitled-maple-street-e28098beneath-the-roses_-20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8" y="553206"/>
            <a:ext cx="8843404" cy="575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722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bi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599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7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gory-crewdson-untitled-debutante-beneath-the-roses-2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0" y="547042"/>
            <a:ext cx="8862361" cy="576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4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Ruff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multiple portraits to create one singular portrait</a:t>
            </a:r>
          </a:p>
          <a:p>
            <a:r>
              <a:rPr lang="en-US" i="1" dirty="0" smtClean="0"/>
              <a:t>Nudes</a:t>
            </a:r>
            <a:r>
              <a:rPr lang="en-US" dirty="0" smtClean="0"/>
              <a:t> series works with the popularity of internet porn to create abstractions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9037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omas-ruff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50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73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14630</TotalTime>
  <Words>486</Words>
  <Application>Microsoft Macintosh PowerPoint</Application>
  <PresentationFormat>On-screen Show (4:3)</PresentationFormat>
  <Paragraphs>115</Paragraphs>
  <Slides>60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Default Theme</vt:lpstr>
      <vt:lpstr>Creating a Lie</vt:lpstr>
      <vt:lpstr>Gregory Crewdson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Thomas Ruff</vt:lpstr>
      <vt:lpstr>PowerPoint Presentation</vt:lpstr>
      <vt:lpstr>PowerPoint Presentation</vt:lpstr>
      <vt:lpstr>PowerPoint Presentation</vt:lpstr>
      <vt:lpstr>PowerPoint Presentation</vt:lpstr>
      <vt:lpstr>Justin Benzel</vt:lpstr>
      <vt:lpstr>PowerPoint Presentation</vt:lpstr>
      <vt:lpstr>PowerPoint Presentation</vt:lpstr>
      <vt:lpstr>PowerPoint Presentation</vt:lpstr>
      <vt:lpstr>PowerPoint Presentation</vt:lpstr>
      <vt:lpstr>James Dawe </vt:lpstr>
      <vt:lpstr>PowerPoint Presentation</vt:lpstr>
      <vt:lpstr>PowerPoint Presentation</vt:lpstr>
      <vt:lpstr>PowerPoint Presentation</vt:lpstr>
      <vt:lpstr>PowerPoint Presentation</vt:lpstr>
      <vt:lpstr>Nir Arieli </vt:lpstr>
      <vt:lpstr>PowerPoint Presentation</vt:lpstr>
      <vt:lpstr>PowerPoint Presentation</vt:lpstr>
      <vt:lpstr>PowerPoint Presentation</vt:lpstr>
      <vt:lpstr>PowerPoint Presentation</vt:lpstr>
      <vt:lpstr>Amy Stein</vt:lpstr>
      <vt:lpstr>PowerPoint Presentation</vt:lpstr>
      <vt:lpstr>PowerPoint Presentation</vt:lpstr>
      <vt:lpstr>PowerPoint Presentation</vt:lpstr>
      <vt:lpstr>Philippe Halsman</vt:lpstr>
      <vt:lpstr>PowerPoint Presentation</vt:lpstr>
      <vt:lpstr>PowerPoint Presentation</vt:lpstr>
      <vt:lpstr>PowerPoint Presentation</vt:lpstr>
      <vt:lpstr>PowerPoint Presentation</vt:lpstr>
      <vt:lpstr>Jee Young Lee</vt:lpstr>
      <vt:lpstr>PowerPoint Presentation</vt:lpstr>
      <vt:lpstr>PowerPoint Presentation</vt:lpstr>
      <vt:lpstr>PowerPoint Presentation</vt:lpstr>
      <vt:lpstr>PowerPoint Presentation</vt:lpstr>
      <vt:lpstr>Daniel Barreto</vt:lpstr>
      <vt:lpstr>PowerPoint Presentation</vt:lpstr>
      <vt:lpstr>PowerPoint Presentation</vt:lpstr>
      <vt:lpstr>PowerPoint Presentation</vt:lpstr>
      <vt:lpstr>PowerPoint Presentation</vt:lpstr>
      <vt:lpstr>Arthur Tress</vt:lpstr>
      <vt:lpstr>PowerPoint Presentation</vt:lpstr>
      <vt:lpstr>PowerPoint Presentation</vt:lpstr>
      <vt:lpstr>PowerPoint Presentation</vt:lpstr>
      <vt:lpstr>PowerPoint Presentation</vt:lpstr>
      <vt:lpstr>Erin Tyner</vt:lpstr>
      <vt:lpstr>PowerPoint Presentation</vt:lpstr>
      <vt:lpstr>PowerPoint Presentation</vt:lpstr>
      <vt:lpstr>PowerPoint Presentation</vt:lpstr>
      <vt:lpstr>Nicola Kuperus</vt:lpstr>
      <vt:lpstr>PowerPoint Presentation</vt:lpstr>
      <vt:lpstr>PowerPoint Presentation</vt:lpstr>
      <vt:lpstr>PowerPoint Presentation</vt:lpstr>
      <vt:lpstr>PowerPoint Presentation</vt:lpstr>
    </vt:vector>
  </TitlesOfParts>
  <Company>IUPUI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Lie</dc:title>
  <dc:creator>Samantha Aasen</dc:creator>
  <cp:lastModifiedBy>Samantha Aasen</cp:lastModifiedBy>
  <cp:revision>13</cp:revision>
  <dcterms:created xsi:type="dcterms:W3CDTF">2013-07-16T00:45:09Z</dcterms:created>
  <dcterms:modified xsi:type="dcterms:W3CDTF">2014-07-28T06:33:58Z</dcterms:modified>
</cp:coreProperties>
</file>